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163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9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955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88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43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7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0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79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868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62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9.userapi.com/impg/g-odxJDlS4ci8cTyJET8fkyS4OxYJ9Ui_pF_5A/60I8mCXpANE.jpg?size=1537x2127&amp;quality=96&amp;proxy=1&amp;sign=bd8d3a07bf6d7a72edd8244c3c868ea9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1" b="6930"/>
          <a:stretch/>
        </p:blipFill>
        <p:spPr bwMode="auto">
          <a:xfrm>
            <a:off x="5517232" y="56456"/>
            <a:ext cx="126021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8780" y="104980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Зимняя школа мехатроники</a:t>
            </a:r>
          </a:p>
          <a:p>
            <a:pPr algn="ctr"/>
            <a:r>
              <a:rPr lang="ru-RU" sz="3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2021</a:t>
            </a:r>
            <a:endParaRPr lang="ru-RU" sz="3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 descr="http://ykl-res.azureedge.net/791374e1-40e4-4c9b-b51f-7547079c5514/school-d_m.jpg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124910" y="62665"/>
            <a:ext cx="1431882" cy="107391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0650" y="1712640"/>
            <a:ext cx="6336701" cy="107721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ГБПОУ «Озерский технический </a:t>
            </a:r>
            <a:r>
              <a:rPr lang="ru-RU" sz="1600" b="1" dirty="0" smtClean="0"/>
              <a:t>колледж»</a:t>
            </a:r>
            <a:r>
              <a:rPr lang="ru-RU" sz="1600" dirty="0" smtClean="0"/>
              <a:t> </a:t>
            </a:r>
            <a:r>
              <a:rPr lang="ru-RU" sz="1600" b="1" dirty="0" smtClean="0"/>
              <a:t>в </a:t>
            </a:r>
            <a:r>
              <a:rPr lang="ru-RU" sz="1600" b="1" dirty="0"/>
              <a:t>зимние каникулы приглашает школьников 8 - 11 </a:t>
            </a:r>
            <a:r>
              <a:rPr lang="ru-RU" sz="1600" b="1" dirty="0" smtClean="0"/>
              <a:t>классов на </a:t>
            </a:r>
            <a:r>
              <a:rPr lang="ru-RU" sz="1600" b="1" dirty="0" err="1"/>
              <a:t>интенсив</a:t>
            </a:r>
            <a:r>
              <a:rPr lang="ru-RU" sz="1600" b="1" dirty="0"/>
              <a:t> по дополнительным общеобразовательным </a:t>
            </a:r>
            <a:r>
              <a:rPr lang="ru-RU" sz="1600" b="1" dirty="0" smtClean="0"/>
              <a:t>программам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с </a:t>
            </a:r>
            <a:r>
              <a:rPr lang="ru-RU" sz="1600" b="1" dirty="0">
                <a:solidFill>
                  <a:srgbClr val="FFFF00"/>
                </a:solidFill>
              </a:rPr>
              <a:t>получением </a:t>
            </a:r>
            <a:r>
              <a:rPr lang="ru-RU" sz="1600" b="1" dirty="0" smtClean="0">
                <a:solidFill>
                  <a:srgbClr val="FFFF00"/>
                </a:solidFill>
              </a:rPr>
              <a:t>сертификата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650" y="2973526"/>
            <a:ext cx="6336701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>Место проведения: </a:t>
            </a:r>
            <a:r>
              <a:rPr lang="ru-RU" sz="1600" b="1" dirty="0" smtClean="0"/>
              <a:t>	лаборатория мехатроники Озерского 			технического колледжа, </a:t>
            </a:r>
            <a:r>
              <a:rPr lang="ru-RU" sz="1600" b="1" dirty="0" err="1" smtClean="0"/>
              <a:t>ул.Космонавтов</a:t>
            </a:r>
            <a:r>
              <a:rPr lang="ru-RU" sz="1600" b="1" dirty="0" smtClean="0"/>
              <a:t>, д.27</a:t>
            </a:r>
            <a:endParaRPr lang="ru-RU" sz="16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60649" y="3725186"/>
            <a:ext cx="6336701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tabLst>
                <a:tab pos="1971675" algn="l"/>
              </a:tabLst>
            </a:pPr>
            <a:r>
              <a:rPr lang="ru-RU" sz="1600" b="1" dirty="0" smtClean="0">
                <a:solidFill>
                  <a:srgbClr val="FFFF00"/>
                </a:solidFill>
              </a:rPr>
              <a:t>Срок обучения групп:	</a:t>
            </a:r>
            <a:r>
              <a:rPr lang="ru-RU" sz="1600" b="1" dirty="0" smtClean="0"/>
              <a:t>04.01.2021 </a:t>
            </a:r>
            <a:r>
              <a:rPr lang="ru-RU" sz="1600" b="1" dirty="0"/>
              <a:t>– 09.12.2021 </a:t>
            </a:r>
            <a:endParaRPr lang="ru-RU" sz="1600" dirty="0"/>
          </a:p>
          <a:p>
            <a:pPr>
              <a:tabLst>
                <a:tab pos="1971675" algn="l"/>
              </a:tabLst>
            </a:pPr>
            <a:r>
              <a:rPr lang="ru-RU" sz="1600" b="1" dirty="0" smtClean="0"/>
              <a:t>	ежедневно </a:t>
            </a:r>
            <a:r>
              <a:rPr lang="ru-RU" sz="1600" b="1" dirty="0"/>
              <a:t>с  9.00 до </a:t>
            </a:r>
            <a:r>
              <a:rPr lang="ru-RU" sz="1600" b="1" dirty="0" smtClean="0"/>
              <a:t>12.30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60648" y="8625408"/>
            <a:ext cx="6336701" cy="49244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tabLst>
                <a:tab pos="1971675" algn="l"/>
              </a:tabLst>
            </a:pPr>
            <a:r>
              <a:rPr lang="ru-RU" sz="1600" b="1" dirty="0" smtClean="0">
                <a:solidFill>
                  <a:srgbClr val="FFFF00"/>
                </a:solidFill>
              </a:rPr>
              <a:t>Стоимость обучения:	</a:t>
            </a:r>
            <a:r>
              <a:rPr lang="ru-RU" sz="2600" b="1" dirty="0" smtClean="0">
                <a:solidFill>
                  <a:schemeClr val="bg1"/>
                </a:solidFill>
              </a:rPr>
              <a:t>3990 рублей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0648" y="9295200"/>
            <a:ext cx="6336701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/>
              <a:t>Информация и запись в группы по телефону </a:t>
            </a:r>
            <a:r>
              <a:rPr lang="ru-RU" sz="2000" b="1" dirty="0" smtClean="0">
                <a:solidFill>
                  <a:srgbClr val="FFFF00"/>
                </a:solidFill>
              </a:rPr>
              <a:t>7-41-07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1028" name="Picture 4" descr="https://sun9-65.userapi.com/impf/c831208/v831208709/12a124/2dVpoZdvoxk.jpg?size=2560x1707&amp;quality=96&amp;proxy=1&amp;sign=bf1e483f7c7fa007cb7c3f75df1f2245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56" t="6170" r="5566" b="6214"/>
          <a:stretch/>
        </p:blipFill>
        <p:spPr bwMode="auto">
          <a:xfrm>
            <a:off x="548680" y="4464716"/>
            <a:ext cx="2710560" cy="189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13.userapi.com/impf/c848616/v848616797/17d5f6/GFOHBO9zThg.jpg?size=960x720&amp;quality=96&amp;proxy=1&amp;sign=8f42353c807cb76096e9a707a7368453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4" b="13631"/>
          <a:stretch/>
        </p:blipFill>
        <p:spPr bwMode="auto">
          <a:xfrm>
            <a:off x="3501008" y="4459755"/>
            <a:ext cx="2808312" cy="18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74.userapi.com/impf/c855616/v855616860/4e13d/fkbOZNLRYF0.jpg?size=2560x1440&amp;quality=96&amp;proxy=1&amp;sign=4cfda3c3ce759f13e391ce268e5a4d8c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20" t="5980" r="19695" b="3550"/>
          <a:stretch/>
        </p:blipFill>
        <p:spPr bwMode="auto">
          <a:xfrm>
            <a:off x="701465" y="6468938"/>
            <a:ext cx="2404989" cy="202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59240" y="6573004"/>
            <a:ext cx="3410120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Основы профессии – хороший подарок на Новый Год!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361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55</Words>
  <Application>Microsoft Office PowerPoint</Application>
  <PresentationFormat>Лист A4 (210x297 мм)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Маяк</dc:creator>
  <cp:lastModifiedBy>Маяк</cp:lastModifiedBy>
  <cp:revision>5</cp:revision>
  <dcterms:created xsi:type="dcterms:W3CDTF">2020-12-23T07:27:09Z</dcterms:created>
  <dcterms:modified xsi:type="dcterms:W3CDTF">2020-12-23T08:43:19Z</dcterms:modified>
</cp:coreProperties>
</file>