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4F8"/>
    <a:srgbClr val="1F49F9"/>
    <a:srgbClr val="031BF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210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163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9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95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88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43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7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0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79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868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E12B5-8539-413D-9FA4-0172BBFD316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DF7E4-F6AE-4C29-958C-C9E0B4156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2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D:\Фото_Видео\Изготовление прототипов РЧ2020\20201207_1236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6" r="21326" b="14029"/>
          <a:stretch/>
        </p:blipFill>
        <p:spPr bwMode="auto">
          <a:xfrm>
            <a:off x="260650" y="4474068"/>
            <a:ext cx="3527993" cy="232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39.userapi.com/impg/g-odxJDlS4ci8cTyJET8fkyS4OxYJ9Ui_pF_5A/60I8mCXpANE.jpg?size=1537x2127&amp;quality=96&amp;proxy=1&amp;sign=bd8d3a07bf6d7a72edd8244c3c868ea9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1" b="6930"/>
          <a:stretch/>
        </p:blipFill>
        <p:spPr bwMode="auto">
          <a:xfrm>
            <a:off x="5517232" y="56456"/>
            <a:ext cx="126021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8780" y="104980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Зимняя школа </a:t>
            </a:r>
            <a:r>
              <a:rPr lang="ru-RU" sz="3000" b="1" spc="50" dirty="0" err="1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прототипирования</a:t>
            </a:r>
            <a:endParaRPr lang="ru-RU" sz="3000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0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2021</a:t>
            </a:r>
            <a:endParaRPr lang="ru-RU" sz="30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http://ykl-res.azureedge.net/791374e1-40e4-4c9b-b51f-7547079c5514/school-d_m.jpg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/>
          <a:stretch>
            <a:fillRect/>
          </a:stretch>
        </p:blipFill>
        <p:spPr bwMode="auto">
          <a:xfrm>
            <a:off x="124910" y="62665"/>
            <a:ext cx="1431882" cy="107391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0650" y="1712640"/>
            <a:ext cx="6336701" cy="1077218"/>
          </a:xfrm>
          <a:prstGeom prst="rect">
            <a:avLst/>
          </a:prstGeom>
          <a:solidFill>
            <a:srgbClr val="0634F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ГБПОУ «Озерский технический </a:t>
            </a:r>
            <a:r>
              <a:rPr lang="ru-RU" sz="1600" b="1" dirty="0" smtClean="0"/>
              <a:t>колледж»</a:t>
            </a:r>
            <a:r>
              <a:rPr lang="ru-RU" sz="1600" dirty="0" smtClean="0"/>
              <a:t> </a:t>
            </a:r>
            <a:r>
              <a:rPr lang="ru-RU" sz="1600" b="1" dirty="0" smtClean="0"/>
              <a:t>в </a:t>
            </a:r>
            <a:r>
              <a:rPr lang="ru-RU" sz="1600" b="1" dirty="0"/>
              <a:t>зимние каникулы приглашает школьников 8 - 11 </a:t>
            </a:r>
            <a:r>
              <a:rPr lang="ru-RU" sz="1600" b="1" dirty="0" smtClean="0"/>
              <a:t>классов на </a:t>
            </a:r>
            <a:r>
              <a:rPr lang="ru-RU" sz="1600" b="1" dirty="0" err="1"/>
              <a:t>интенсив</a:t>
            </a:r>
            <a:r>
              <a:rPr lang="ru-RU" sz="1600" b="1" dirty="0"/>
              <a:t> по дополнительным общеобразовательным </a:t>
            </a:r>
            <a:r>
              <a:rPr lang="ru-RU" sz="1600" b="1" dirty="0" smtClean="0"/>
              <a:t>программам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с </a:t>
            </a:r>
            <a:r>
              <a:rPr lang="ru-RU" sz="1600" b="1" dirty="0">
                <a:solidFill>
                  <a:srgbClr val="FFFF00"/>
                </a:solidFill>
              </a:rPr>
              <a:t>получением </a:t>
            </a:r>
            <a:r>
              <a:rPr lang="ru-RU" sz="1600" b="1" dirty="0" smtClean="0">
                <a:solidFill>
                  <a:srgbClr val="FFFF00"/>
                </a:solidFill>
              </a:rPr>
              <a:t>сертификата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50" y="2973526"/>
            <a:ext cx="6336701" cy="584775"/>
          </a:xfrm>
          <a:prstGeom prst="rect">
            <a:avLst/>
          </a:prstGeom>
          <a:solidFill>
            <a:srgbClr val="0634F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Место проведения: </a:t>
            </a:r>
            <a:r>
              <a:rPr lang="ru-RU" sz="1600" b="1" dirty="0" smtClean="0"/>
              <a:t>	лаборатория </a:t>
            </a:r>
            <a:r>
              <a:rPr lang="ru-RU" sz="1600" b="1" dirty="0" err="1" smtClean="0"/>
              <a:t>прототипирования</a:t>
            </a:r>
            <a:r>
              <a:rPr lang="ru-RU" sz="1600" b="1" dirty="0" smtClean="0"/>
              <a:t> Озерского 		технического колледжа, </a:t>
            </a:r>
            <a:r>
              <a:rPr lang="ru-RU" sz="1600" b="1" dirty="0" err="1" smtClean="0"/>
              <a:t>ул.Космонавтов</a:t>
            </a:r>
            <a:r>
              <a:rPr lang="ru-RU" sz="1600" b="1" dirty="0" smtClean="0"/>
              <a:t>, д.27</a:t>
            </a:r>
            <a:endParaRPr lang="ru-RU" sz="16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60649" y="3725186"/>
            <a:ext cx="6336701" cy="584775"/>
          </a:xfrm>
          <a:prstGeom prst="rect">
            <a:avLst/>
          </a:prstGeom>
          <a:solidFill>
            <a:srgbClr val="0634F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tabLst>
                <a:tab pos="1971675" algn="l"/>
              </a:tabLst>
            </a:pPr>
            <a:r>
              <a:rPr lang="ru-RU" sz="1600" b="1" dirty="0" smtClean="0">
                <a:solidFill>
                  <a:srgbClr val="FFFF00"/>
                </a:solidFill>
              </a:rPr>
              <a:t>Срок обучения групп:	</a:t>
            </a:r>
            <a:r>
              <a:rPr lang="ru-RU" sz="1600" b="1" dirty="0" smtClean="0"/>
              <a:t>04.01.2021 </a:t>
            </a:r>
            <a:r>
              <a:rPr lang="ru-RU" sz="1600" b="1" dirty="0"/>
              <a:t>– 09.12.2021 </a:t>
            </a:r>
            <a:endParaRPr lang="ru-RU" sz="1600" dirty="0"/>
          </a:p>
          <a:p>
            <a:pPr>
              <a:tabLst>
                <a:tab pos="1971675" algn="l"/>
              </a:tabLst>
            </a:pPr>
            <a:r>
              <a:rPr lang="ru-RU" sz="1600" b="1" dirty="0" smtClean="0"/>
              <a:t>	ежедневно </a:t>
            </a:r>
            <a:r>
              <a:rPr lang="ru-RU" sz="1600" b="1" dirty="0"/>
              <a:t>с  9.00 до </a:t>
            </a:r>
            <a:r>
              <a:rPr lang="ru-RU" sz="1600" b="1" dirty="0" smtClean="0"/>
              <a:t>12.30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60648" y="8625408"/>
            <a:ext cx="6336701" cy="492443"/>
          </a:xfrm>
          <a:prstGeom prst="rect">
            <a:avLst/>
          </a:prstGeom>
          <a:solidFill>
            <a:srgbClr val="0634F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tabLst>
                <a:tab pos="1971675" algn="l"/>
              </a:tabLst>
            </a:pPr>
            <a:r>
              <a:rPr lang="ru-RU" sz="1600" b="1" dirty="0" smtClean="0">
                <a:solidFill>
                  <a:srgbClr val="FFFF00"/>
                </a:solidFill>
              </a:rPr>
              <a:t>Стоимость обучения:	</a:t>
            </a:r>
            <a:r>
              <a:rPr lang="ru-RU" sz="2600" b="1" dirty="0" smtClean="0">
                <a:solidFill>
                  <a:schemeClr val="bg1"/>
                </a:solidFill>
              </a:rPr>
              <a:t>3990 рублей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0648" y="9295200"/>
            <a:ext cx="6336701" cy="400110"/>
          </a:xfrm>
          <a:prstGeom prst="rect">
            <a:avLst/>
          </a:prstGeom>
          <a:solidFill>
            <a:srgbClr val="0634F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/>
              <a:t>Информация и запись в группы по телефону </a:t>
            </a:r>
            <a:r>
              <a:rPr lang="ru-RU" sz="2000" b="1" dirty="0" smtClean="0">
                <a:solidFill>
                  <a:srgbClr val="FFFF00"/>
                </a:solidFill>
              </a:rPr>
              <a:t>7-41-07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0648" y="6871082"/>
            <a:ext cx="2880320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6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Основы профессии – хороший подарок на Новый Год!</a:t>
            </a:r>
            <a:endParaRPr lang="ru-RU" sz="26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3" name="Picture 9" descr="D:\Фото_Видео\Изготовление прототипов РЧ2020\20201208_16593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22" r="32834"/>
          <a:stretch/>
        </p:blipFill>
        <p:spPr bwMode="auto">
          <a:xfrm rot="5400000" flipV="1">
            <a:off x="3283180" y="6103324"/>
            <a:ext cx="2335644" cy="256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Фото_Видео\Изготовление прототипов РЧ2020\20201210_11283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6" t="5869" r="34650"/>
          <a:stretch/>
        </p:blipFill>
        <p:spPr bwMode="auto">
          <a:xfrm rot="5400000" flipV="1">
            <a:off x="4538104" y="4794437"/>
            <a:ext cx="2390307" cy="172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61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55</Words>
  <Application>Microsoft Office PowerPoint</Application>
  <PresentationFormat>Лист A4 (210x297 мм)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Маяк</dc:creator>
  <cp:lastModifiedBy>Маяк</cp:lastModifiedBy>
  <cp:revision>7</cp:revision>
  <cp:lastPrinted>2020-12-23T09:02:46Z</cp:lastPrinted>
  <dcterms:created xsi:type="dcterms:W3CDTF">2020-12-23T07:27:09Z</dcterms:created>
  <dcterms:modified xsi:type="dcterms:W3CDTF">2020-12-23T09:03:32Z</dcterms:modified>
</cp:coreProperties>
</file>