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34F8"/>
    <a:srgbClr val="1F49F9"/>
    <a:srgbClr val="031BFD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210" y="-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2B5-8539-413D-9FA4-0172BBFD316E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F7E4-F6AE-4C29-958C-C9E0B41562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163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2B5-8539-413D-9FA4-0172BBFD316E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F7E4-F6AE-4C29-958C-C9E0B41562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392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2B5-8539-413D-9FA4-0172BBFD316E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F7E4-F6AE-4C29-958C-C9E0B41562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57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2B5-8539-413D-9FA4-0172BBFD316E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F7E4-F6AE-4C29-958C-C9E0B41562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95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2B5-8539-413D-9FA4-0172BBFD316E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F7E4-F6AE-4C29-958C-C9E0B41562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885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2B5-8539-413D-9FA4-0172BBFD316E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F7E4-F6AE-4C29-958C-C9E0B41562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43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2B5-8539-413D-9FA4-0172BBFD316E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F7E4-F6AE-4C29-958C-C9E0B41562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67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2B5-8539-413D-9FA4-0172BBFD316E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F7E4-F6AE-4C29-958C-C9E0B41562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6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2B5-8539-413D-9FA4-0172BBFD316E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F7E4-F6AE-4C29-958C-C9E0B41562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79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2B5-8539-413D-9FA4-0172BBFD316E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F7E4-F6AE-4C29-958C-C9E0B41562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868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12B5-8539-413D-9FA4-0172BBFD316E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F7E4-F6AE-4C29-958C-C9E0B41562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61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E12B5-8539-413D-9FA4-0172BBFD316E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DF7E4-F6AE-4C29-958C-C9E0B41562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625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D:\Фото_Видео\Изготовление прототипов РЧ2020\20201207_123658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346" r="21326" b="14029"/>
          <a:stretch/>
        </p:blipFill>
        <p:spPr bwMode="auto">
          <a:xfrm>
            <a:off x="260650" y="4474068"/>
            <a:ext cx="3527993" cy="2328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sun9-39.userapi.com/impg/g-odxJDlS4ci8cTyJET8fkyS4OxYJ9Ui_pF_5A/60I8mCXpANE.jpg?size=1537x2127&amp;quality=96&amp;proxy=1&amp;sign=bd8d3a07bf6d7a72edd8244c3c868ea9&amp;type=album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61" b="6930"/>
          <a:stretch/>
        </p:blipFill>
        <p:spPr bwMode="auto">
          <a:xfrm>
            <a:off x="5517232" y="56456"/>
            <a:ext cx="1260210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48780" y="104980"/>
            <a:ext cx="3960440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000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Зимняя школа </a:t>
            </a:r>
            <a:r>
              <a:rPr lang="ru-RU" sz="3000" b="1" spc="50" dirty="0" err="1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прототипирования</a:t>
            </a:r>
            <a:endParaRPr lang="ru-RU" sz="3000" b="1" spc="5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000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2021</a:t>
            </a:r>
            <a:endParaRPr lang="ru-RU" sz="3000" b="1" spc="50" dirty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Picture 2" descr="http://ykl-res.azureedge.net/791374e1-40e4-4c9b-b51f-7547079c5514/school-d_m.jpg"/>
          <p:cNvPicPr>
            <a:picLocks noChangeAspect="1" noChangeArrowheads="1"/>
          </p:cNvPicPr>
          <p:nvPr/>
        </p:nvPicPr>
        <p:blipFill>
          <a:blip r:embed="rId5">
            <a:lum bright="10000"/>
          </a:blip>
          <a:srcRect/>
          <a:stretch>
            <a:fillRect/>
          </a:stretch>
        </p:blipFill>
        <p:spPr bwMode="auto">
          <a:xfrm>
            <a:off x="124910" y="62665"/>
            <a:ext cx="1431882" cy="107391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60650" y="1712640"/>
            <a:ext cx="6336701" cy="1077218"/>
          </a:xfrm>
          <a:prstGeom prst="rect">
            <a:avLst/>
          </a:prstGeom>
          <a:solidFill>
            <a:srgbClr val="0634F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ГБПОУ «Озерский технический </a:t>
            </a:r>
            <a:r>
              <a:rPr lang="ru-RU" sz="1600" b="1" dirty="0" smtClean="0"/>
              <a:t>колледж»</a:t>
            </a:r>
            <a:r>
              <a:rPr lang="ru-RU" sz="1600" dirty="0" smtClean="0"/>
              <a:t> </a:t>
            </a:r>
            <a:r>
              <a:rPr lang="ru-RU" sz="1600" b="1" dirty="0" smtClean="0"/>
              <a:t>в </a:t>
            </a:r>
            <a:r>
              <a:rPr lang="ru-RU" sz="1600" b="1" dirty="0"/>
              <a:t>зимние каникулы приглашает школьников 8 - 11 </a:t>
            </a:r>
            <a:r>
              <a:rPr lang="ru-RU" sz="1600" b="1" dirty="0" smtClean="0"/>
              <a:t>классов на </a:t>
            </a:r>
            <a:r>
              <a:rPr lang="ru-RU" sz="1600" b="1" dirty="0" err="1"/>
              <a:t>интенсив</a:t>
            </a:r>
            <a:r>
              <a:rPr lang="ru-RU" sz="1600" b="1" dirty="0"/>
              <a:t> по дополнительным общеобразовательным </a:t>
            </a:r>
            <a:r>
              <a:rPr lang="ru-RU" sz="1600" b="1" dirty="0" smtClean="0"/>
              <a:t>программам</a:t>
            </a:r>
            <a:r>
              <a:rPr lang="ru-RU" sz="1600" dirty="0" smtClean="0"/>
              <a:t> </a:t>
            </a:r>
          </a:p>
          <a:p>
            <a:pPr algn="ctr"/>
            <a:r>
              <a:rPr lang="ru-RU" sz="1600" b="1" dirty="0" smtClean="0">
                <a:solidFill>
                  <a:srgbClr val="FFFF00"/>
                </a:solidFill>
              </a:rPr>
              <a:t>с </a:t>
            </a:r>
            <a:r>
              <a:rPr lang="ru-RU" sz="1600" b="1" dirty="0">
                <a:solidFill>
                  <a:srgbClr val="FFFF00"/>
                </a:solidFill>
              </a:rPr>
              <a:t>получением </a:t>
            </a:r>
            <a:r>
              <a:rPr lang="ru-RU" sz="1600" b="1" dirty="0" smtClean="0">
                <a:solidFill>
                  <a:srgbClr val="FFFF00"/>
                </a:solidFill>
              </a:rPr>
              <a:t>сертификата</a:t>
            </a:r>
            <a:endParaRPr lang="ru-RU" sz="16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0650" y="2973526"/>
            <a:ext cx="6336701" cy="584775"/>
          </a:xfrm>
          <a:prstGeom prst="rect">
            <a:avLst/>
          </a:prstGeom>
          <a:solidFill>
            <a:srgbClr val="0634F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FF00"/>
                </a:solidFill>
              </a:rPr>
              <a:t>Место проведения: </a:t>
            </a:r>
            <a:r>
              <a:rPr lang="ru-RU" sz="1600" b="1" dirty="0" smtClean="0"/>
              <a:t>	лаборатория </a:t>
            </a:r>
            <a:r>
              <a:rPr lang="ru-RU" sz="1600" b="1" dirty="0" err="1" smtClean="0"/>
              <a:t>прототипирования</a:t>
            </a:r>
            <a:r>
              <a:rPr lang="ru-RU" sz="1600" b="1" dirty="0" smtClean="0"/>
              <a:t> Озерского 		технического колледжа, </a:t>
            </a:r>
            <a:r>
              <a:rPr lang="ru-RU" sz="1600" b="1" dirty="0" err="1" smtClean="0"/>
              <a:t>ул.Космонавтов</a:t>
            </a:r>
            <a:r>
              <a:rPr lang="ru-RU" sz="1600" b="1" dirty="0" smtClean="0"/>
              <a:t>, д.27</a:t>
            </a:r>
            <a:endParaRPr lang="ru-RU" sz="1600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260649" y="3725186"/>
            <a:ext cx="6336701" cy="584775"/>
          </a:xfrm>
          <a:prstGeom prst="rect">
            <a:avLst/>
          </a:prstGeom>
          <a:solidFill>
            <a:srgbClr val="0634F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tabLst>
                <a:tab pos="1971675" algn="l"/>
              </a:tabLst>
            </a:pPr>
            <a:r>
              <a:rPr lang="ru-RU" sz="1600" b="1" dirty="0" smtClean="0">
                <a:solidFill>
                  <a:srgbClr val="FFFF00"/>
                </a:solidFill>
              </a:rPr>
              <a:t>Срок обучения групп:	</a:t>
            </a:r>
            <a:r>
              <a:rPr lang="ru-RU" sz="1600" b="1" dirty="0" smtClean="0"/>
              <a:t>04.01.2021 </a:t>
            </a:r>
            <a:r>
              <a:rPr lang="ru-RU" sz="1600" b="1" dirty="0"/>
              <a:t>– 09.12.2021 </a:t>
            </a:r>
            <a:endParaRPr lang="ru-RU" sz="1600" dirty="0"/>
          </a:p>
          <a:p>
            <a:pPr>
              <a:tabLst>
                <a:tab pos="1971675" algn="l"/>
              </a:tabLst>
            </a:pPr>
            <a:r>
              <a:rPr lang="ru-RU" sz="1600" b="1" dirty="0" smtClean="0"/>
              <a:t>	ежедневно </a:t>
            </a:r>
            <a:r>
              <a:rPr lang="ru-RU" sz="1600" b="1" dirty="0"/>
              <a:t>с  9.00 до </a:t>
            </a:r>
            <a:r>
              <a:rPr lang="ru-RU" sz="1600" b="1" dirty="0" smtClean="0"/>
              <a:t>12.30</a:t>
            </a:r>
            <a:endParaRPr lang="ru-RU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260648" y="8625408"/>
            <a:ext cx="6336701" cy="492443"/>
          </a:xfrm>
          <a:prstGeom prst="rect">
            <a:avLst/>
          </a:prstGeom>
          <a:solidFill>
            <a:srgbClr val="0634F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tabLst>
                <a:tab pos="1971675" algn="l"/>
              </a:tabLst>
            </a:pPr>
            <a:r>
              <a:rPr lang="ru-RU" sz="1600" b="1" dirty="0" smtClean="0">
                <a:solidFill>
                  <a:srgbClr val="FFFF00"/>
                </a:solidFill>
              </a:rPr>
              <a:t>Стоимость обучения:	</a:t>
            </a:r>
            <a:r>
              <a:rPr lang="ru-RU" sz="2600" b="1" dirty="0" smtClean="0">
                <a:solidFill>
                  <a:schemeClr val="bg1"/>
                </a:solidFill>
              </a:rPr>
              <a:t>3990 рублей</a:t>
            </a:r>
            <a:endParaRPr lang="ru-RU" sz="26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0648" y="9295200"/>
            <a:ext cx="6336701" cy="400110"/>
          </a:xfrm>
          <a:prstGeom prst="rect">
            <a:avLst/>
          </a:prstGeom>
          <a:solidFill>
            <a:srgbClr val="0634F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600" b="1" dirty="0"/>
              <a:t>Информация и запись в группы по телефону </a:t>
            </a:r>
            <a:r>
              <a:rPr lang="ru-RU" sz="2000" b="1" dirty="0" smtClean="0">
                <a:solidFill>
                  <a:srgbClr val="FFFF00"/>
                </a:solidFill>
              </a:rPr>
              <a:t>7-41-07</a:t>
            </a:r>
            <a:endParaRPr lang="ru-RU" sz="2000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0648" y="6871082"/>
            <a:ext cx="2880320" cy="169277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600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Основы профессии – хороший подарок на Новый Год!</a:t>
            </a:r>
            <a:endParaRPr lang="ru-RU" sz="2600" b="1" spc="50" dirty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33" name="Picture 9" descr="D:\Фото_Видео\Изготовление прототипов РЧ2020\20201208_165936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922" r="32834"/>
          <a:stretch/>
        </p:blipFill>
        <p:spPr bwMode="auto">
          <a:xfrm rot="5400000" flipV="1">
            <a:off x="3283180" y="6103324"/>
            <a:ext cx="2335644" cy="2564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D:\Фото_Видео\Изготовление прототипов РЧ2020\20201210_112837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276" t="5869" r="34650"/>
          <a:stretch/>
        </p:blipFill>
        <p:spPr bwMode="auto">
          <a:xfrm rot="5400000" flipV="1">
            <a:off x="4538104" y="4794437"/>
            <a:ext cx="2390307" cy="1728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3610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55</Words>
  <Application>Microsoft Office PowerPoint</Application>
  <PresentationFormat>Лист A4 (210x297 мм)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Маяк</dc:creator>
  <cp:lastModifiedBy>Маяк</cp:lastModifiedBy>
  <cp:revision>7</cp:revision>
  <cp:lastPrinted>2020-12-23T09:02:46Z</cp:lastPrinted>
  <dcterms:created xsi:type="dcterms:W3CDTF">2020-12-23T07:27:09Z</dcterms:created>
  <dcterms:modified xsi:type="dcterms:W3CDTF">2020-12-23T09:03:32Z</dcterms:modified>
</cp:coreProperties>
</file>